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0"/>
  </p:handoutMasterIdLst>
  <p:sldIdLst>
    <p:sldId id="256" r:id="rId3"/>
    <p:sldId id="257" r:id="rId5"/>
    <p:sldId id="258" r:id="rId6"/>
    <p:sldId id="259" r:id="rId7"/>
    <p:sldId id="261" r:id="rId8"/>
    <p:sldId id="260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225"/>
        <p:guide pos="384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3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4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5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6.xml"/><Relationship Id="rId2" Type="http://schemas.openxmlformats.org/officeDocument/2006/relationships/image" Target="../media/image2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3000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微信图片_201908031119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7170" y="76200"/>
            <a:ext cx="2239010" cy="68433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sp>
        <p:nvSpPr>
          <p:cNvPr id="14" name="矩形 13"/>
          <p:cNvSpPr/>
          <p:nvPr/>
        </p:nvSpPr>
        <p:spPr>
          <a:xfrm>
            <a:off x="1429385" y="2007870"/>
            <a:ext cx="2270125" cy="328930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458595" y="3582670"/>
            <a:ext cx="2346960" cy="1140460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8" name="曲线连接符 17"/>
          <p:cNvCxnSpPr>
            <a:endCxn id="40" idx="1"/>
          </p:cNvCxnSpPr>
          <p:nvPr/>
        </p:nvCxnSpPr>
        <p:spPr>
          <a:xfrm flipV="1">
            <a:off x="3834765" y="3187700"/>
            <a:ext cx="2966720" cy="1017905"/>
          </a:xfrm>
          <a:prstGeom prst="curvedConnector3">
            <a:avLst>
              <a:gd name="adj1" fmla="val 50021"/>
            </a:avLst>
          </a:prstGeom>
          <a:ln w="285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429385" y="76200"/>
            <a:ext cx="2405380" cy="1304290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361440" y="6426200"/>
            <a:ext cx="2656840" cy="49339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6345555" y="6219825"/>
            <a:ext cx="3053080" cy="381000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" name="直接连接符 1"/>
          <p:cNvCxnSpPr>
            <a:stCxn id="14" idx="3"/>
            <a:endCxn id="39" idx="1"/>
          </p:cNvCxnSpPr>
          <p:nvPr/>
        </p:nvCxnSpPr>
        <p:spPr>
          <a:xfrm flipV="1">
            <a:off x="3699510" y="1811655"/>
            <a:ext cx="3031490" cy="360680"/>
          </a:xfrm>
          <a:prstGeom prst="line">
            <a:avLst/>
          </a:prstGeom>
          <a:ln w="28575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1477645" y="3079115"/>
            <a:ext cx="2308860" cy="45402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线形标注 2 3"/>
          <p:cNvSpPr/>
          <p:nvPr/>
        </p:nvSpPr>
        <p:spPr>
          <a:xfrm>
            <a:off x="4243705" y="2467610"/>
            <a:ext cx="914400" cy="611505"/>
          </a:xfrm>
          <a:prstGeom prst="borderCallout2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去掉</a:t>
            </a:r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5" name="直接箭头连接符 4"/>
          <p:cNvCxnSpPr>
            <a:endCxn id="6" idx="1"/>
          </p:cNvCxnSpPr>
          <p:nvPr/>
        </p:nvCxnSpPr>
        <p:spPr>
          <a:xfrm flipV="1">
            <a:off x="1991360" y="728345"/>
            <a:ext cx="1951355" cy="416560"/>
          </a:xfrm>
          <a:prstGeom prst="straightConnector1">
            <a:avLst/>
          </a:prstGeom>
          <a:ln w="28575" cmpd="sng">
            <a:solidFill>
              <a:srgbClr val="FF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3942715" y="292735"/>
            <a:ext cx="2734310" cy="871220"/>
          </a:xfrm>
          <a:prstGeom prst="rect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rgbClr val="FF0000"/>
                </a:solidFill>
              </a:rPr>
              <a:t>原先下单立减此功能是一直显示，现在改为随着后台是否开通才会显示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0495" y="135890"/>
            <a:ext cx="12115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左侧都是原有图片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754870" y="76200"/>
            <a:ext cx="15881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右侧都是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>
                <a:solidFill>
                  <a:srgbClr val="FF0000"/>
                </a:solidFill>
              </a:rPr>
              <a:t>即将做的图片</a:t>
            </a:r>
            <a:endParaRPr lang="zh-CN" altLang="en-US">
              <a:solidFill>
                <a:srgbClr val="FF0000"/>
              </a:solidFill>
            </a:endParaRPr>
          </a:p>
        </p:txBody>
      </p:sp>
      <p:cxnSp>
        <p:nvCxnSpPr>
          <p:cNvPr id="26" name="直接箭头连接符 25"/>
          <p:cNvCxnSpPr>
            <a:stCxn id="39" idx="3"/>
            <a:endCxn id="28" idx="1"/>
          </p:cNvCxnSpPr>
          <p:nvPr/>
        </p:nvCxnSpPr>
        <p:spPr>
          <a:xfrm flipV="1">
            <a:off x="9136380" y="1389380"/>
            <a:ext cx="815340" cy="4222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endCxn id="28" idx="1"/>
          </p:cNvCxnSpPr>
          <p:nvPr/>
        </p:nvCxnSpPr>
        <p:spPr>
          <a:xfrm flipV="1">
            <a:off x="9127490" y="1389380"/>
            <a:ext cx="824230" cy="1689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9951720" y="1158875"/>
            <a:ext cx="15836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这二处内容原先已有，本次跳转即可</a:t>
            </a:r>
            <a:endParaRPr lang="zh-CN" altLang="en-US" sz="1200"/>
          </a:p>
        </p:txBody>
      </p:sp>
      <p:sp>
        <p:nvSpPr>
          <p:cNvPr id="29" name="文本框 28"/>
          <p:cNvSpPr txBox="1"/>
          <p:nvPr/>
        </p:nvSpPr>
        <p:spPr>
          <a:xfrm>
            <a:off x="3896995" y="1658620"/>
            <a:ext cx="2715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左侧内容替换成右边内容</a:t>
            </a:r>
            <a:endParaRPr lang="zh-CN" altLang="en-US"/>
          </a:p>
        </p:txBody>
      </p:sp>
      <p:cxnSp>
        <p:nvCxnSpPr>
          <p:cNvPr id="30" name="直接箭头连接符 29"/>
          <p:cNvCxnSpPr>
            <a:stCxn id="23" idx="3"/>
          </p:cNvCxnSpPr>
          <p:nvPr/>
        </p:nvCxnSpPr>
        <p:spPr>
          <a:xfrm flipV="1">
            <a:off x="9398635" y="5795645"/>
            <a:ext cx="690245" cy="6146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9951720" y="5608320"/>
            <a:ext cx="234442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>
                <a:sym typeface="+mn-ea"/>
              </a:rPr>
              <a:t>内容原先已有，本次跳转获取</a:t>
            </a:r>
            <a:endParaRPr lang="zh-CN" altLang="en-US" sz="1200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9062085" y="3853180"/>
            <a:ext cx="1132840" cy="171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10053955" y="3669030"/>
            <a:ext cx="200088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此处后台获取，原先已有</a:t>
            </a:r>
            <a:endParaRPr lang="zh-CN" altLang="en-US" sz="1200"/>
          </a:p>
        </p:txBody>
      </p:sp>
      <p:sp>
        <p:nvSpPr>
          <p:cNvPr id="34" name="文本框 33"/>
          <p:cNvSpPr txBox="1"/>
          <p:nvPr/>
        </p:nvSpPr>
        <p:spPr>
          <a:xfrm>
            <a:off x="4243705" y="5955665"/>
            <a:ext cx="18732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“</a:t>
            </a:r>
            <a:r>
              <a:rPr lang="zh-CN" altLang="en-US" sz="1200"/>
              <a:t>免费预约</a:t>
            </a:r>
            <a:r>
              <a:rPr lang="en-US" altLang="zh-CN" sz="1200"/>
              <a:t>”</a:t>
            </a:r>
            <a:r>
              <a:rPr lang="zh-CN" altLang="en-US" sz="1200"/>
              <a:t>换成右边的这个</a:t>
            </a:r>
            <a:r>
              <a:rPr lang="en-US" altLang="zh-CN" sz="1200"/>
              <a:t>“</a:t>
            </a:r>
            <a:r>
              <a:rPr lang="zh-CN" altLang="en-US" sz="1200"/>
              <a:t>线上下单</a:t>
            </a:r>
            <a:r>
              <a:rPr lang="en-US" altLang="zh-CN" sz="1200"/>
              <a:t>”</a:t>
            </a:r>
            <a:r>
              <a:rPr lang="zh-CN" altLang="en-US" sz="1200"/>
              <a:t>，</a:t>
            </a:r>
            <a:r>
              <a:rPr lang="en-US" altLang="zh-CN" sz="1200"/>
              <a:t>“</a:t>
            </a:r>
            <a:r>
              <a:rPr lang="zh-CN" altLang="en-US" sz="1200"/>
              <a:t>线上下单</a:t>
            </a:r>
            <a:r>
              <a:rPr lang="en-US" altLang="zh-CN" sz="1200"/>
              <a:t>”</a:t>
            </a:r>
            <a:r>
              <a:rPr lang="zh-CN" altLang="en-US" sz="1200"/>
              <a:t>功能是根据后台的开通来确定是否显示</a:t>
            </a:r>
            <a:endParaRPr lang="zh-CN" altLang="en-US" sz="1200"/>
          </a:p>
        </p:txBody>
      </p:sp>
      <p:cxnSp>
        <p:nvCxnSpPr>
          <p:cNvPr id="35" name="直接箭头连接符 34"/>
          <p:cNvCxnSpPr>
            <a:endCxn id="41" idx="1"/>
          </p:cNvCxnSpPr>
          <p:nvPr/>
        </p:nvCxnSpPr>
        <p:spPr>
          <a:xfrm>
            <a:off x="3896995" y="6679565"/>
            <a:ext cx="2903855" cy="4508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9158605" y="2163445"/>
            <a:ext cx="596265" cy="88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9754870" y="2007870"/>
            <a:ext cx="22999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假设后台没有开通此项功能的话，整体显示为灰色，开通显示为红色</a:t>
            </a:r>
            <a:endParaRPr lang="zh-CN" altLang="en-US" sz="1200"/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1335" y="76200"/>
            <a:ext cx="2265045" cy="6772910"/>
          </a:xfrm>
          <a:prstGeom prst="rect">
            <a:avLst/>
          </a:prstGeom>
        </p:spPr>
      </p:pic>
      <p:sp>
        <p:nvSpPr>
          <p:cNvPr id="38" name="矩形 37"/>
          <p:cNvSpPr/>
          <p:nvPr/>
        </p:nvSpPr>
        <p:spPr>
          <a:xfrm>
            <a:off x="6801485" y="15875"/>
            <a:ext cx="2405380" cy="95567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6731000" y="1318895"/>
            <a:ext cx="2405380" cy="98488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6801485" y="2792095"/>
            <a:ext cx="2405380" cy="79057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6800850" y="6600825"/>
            <a:ext cx="2405380" cy="247650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2" name="直接箭头连接符 41"/>
          <p:cNvCxnSpPr>
            <a:stCxn id="40" idx="3"/>
          </p:cNvCxnSpPr>
          <p:nvPr/>
        </p:nvCxnSpPr>
        <p:spPr>
          <a:xfrm flipV="1">
            <a:off x="9206865" y="3107055"/>
            <a:ext cx="575945" cy="806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9808845" y="2874645"/>
            <a:ext cx="19729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去掉</a:t>
            </a:r>
            <a:r>
              <a:rPr lang="en-US" altLang="zh-CN" sz="1200"/>
              <a:t>“</a:t>
            </a:r>
            <a:r>
              <a:rPr lang="zh-CN" altLang="en-US" sz="1200"/>
              <a:t>本月</a:t>
            </a:r>
            <a:r>
              <a:rPr lang="en-US" altLang="zh-CN" sz="1200"/>
              <a:t>”</a:t>
            </a:r>
            <a:r>
              <a:rPr lang="zh-CN" altLang="en-US" sz="1200"/>
              <a:t>二字，去掉</a:t>
            </a:r>
            <a:r>
              <a:rPr lang="en-US" altLang="zh-CN" sz="1200"/>
              <a:t>“</a:t>
            </a:r>
            <a:r>
              <a:rPr lang="zh-CN" altLang="en-US" sz="1200"/>
              <a:t>平台独有</a:t>
            </a:r>
            <a:r>
              <a:rPr lang="en-US" altLang="zh-CN" sz="1200"/>
              <a:t>”</a:t>
            </a:r>
            <a:r>
              <a:rPr lang="zh-CN" altLang="en-US" sz="1200"/>
              <a:t>的标注，其他不变</a:t>
            </a:r>
            <a:endParaRPr lang="zh-CN" altLang="en-US" sz="1200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3500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微信图片_201908031120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5420" y="63500"/>
            <a:ext cx="3421380" cy="6731635"/>
          </a:xfrm>
          <a:prstGeom prst="rect">
            <a:avLst/>
          </a:prstGeom>
          <a:noFill/>
          <a:ln>
            <a:solidFill>
              <a:srgbClr val="FFFFFF">
                <a:alpha val="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</p:pic>
      <p:pic>
        <p:nvPicPr>
          <p:cNvPr id="5" name="图片 4" descr="微信图片_201908031120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6565" y="63500"/>
            <a:ext cx="3585210" cy="6731000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5544820" y="3321685"/>
            <a:ext cx="979170" cy="485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流程图: 过程 9"/>
          <p:cNvSpPr/>
          <p:nvPr/>
        </p:nvSpPr>
        <p:spPr>
          <a:xfrm>
            <a:off x="1455420" y="598805"/>
            <a:ext cx="3421380" cy="664210"/>
          </a:xfrm>
          <a:prstGeom prst="flowChartProcess">
            <a:avLst/>
          </a:prstGeom>
          <a:noFill/>
          <a:ln w="28575" cmpd="sng">
            <a:solidFill>
              <a:schemeClr val="tx1"/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线形标注 1 10"/>
          <p:cNvSpPr/>
          <p:nvPr/>
        </p:nvSpPr>
        <p:spPr>
          <a:xfrm>
            <a:off x="5384165" y="414020"/>
            <a:ext cx="1139190" cy="708025"/>
          </a:xfrm>
          <a:prstGeom prst="borderCallout1">
            <a:avLst>
              <a:gd name="adj1" fmla="val 18750"/>
              <a:gd name="adj2" fmla="val -8333"/>
              <a:gd name="adj3" fmla="val 97488"/>
              <a:gd name="adj4" fmla="val -42586"/>
            </a:avLst>
          </a:prstGeom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去掉了</a:t>
            </a:r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3360420" y="2180590"/>
            <a:ext cx="1976755" cy="6559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379720" y="2018665"/>
            <a:ext cx="1201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这四个字去掉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微信图片_201908031120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61405" y="200025"/>
            <a:ext cx="2554605" cy="6862445"/>
          </a:xfrm>
          <a:prstGeom prst="rect">
            <a:avLst/>
          </a:prstGeom>
        </p:spPr>
      </p:pic>
      <p:pic>
        <p:nvPicPr>
          <p:cNvPr id="5" name="图片 4" descr="C:\Users\Administrator\Desktop\新建文件夹\微信图片_20190803112020.png微信图片_2019080311202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40305" y="55880"/>
            <a:ext cx="2538095" cy="6862445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5045710" y="2819400"/>
            <a:ext cx="979170" cy="485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161405" y="529590"/>
            <a:ext cx="2660650" cy="135191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线形标注 2 7"/>
          <p:cNvSpPr/>
          <p:nvPr/>
        </p:nvSpPr>
        <p:spPr>
          <a:xfrm>
            <a:off x="9476740" y="788670"/>
            <a:ext cx="914400" cy="611505"/>
          </a:xfrm>
          <a:prstGeom prst="borderCallout2">
            <a:avLst>
              <a:gd name="adj1" fmla="val 42575"/>
              <a:gd name="adj2" fmla="val 1180"/>
              <a:gd name="adj3" fmla="val 89927"/>
              <a:gd name="adj4" fmla="val -18750"/>
              <a:gd name="adj5" fmla="val 109241"/>
              <a:gd name="adj6" fmla="val -67777"/>
            </a:avLst>
          </a:prstGeom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新增线上预订</a:t>
            </a:r>
            <a:endParaRPr lang="zh-CN" altLang="en-US"/>
          </a:p>
        </p:txBody>
      </p:sp>
      <p:cxnSp>
        <p:nvCxnSpPr>
          <p:cNvPr id="2" name="直接箭头连接符 1"/>
          <p:cNvCxnSpPr/>
          <p:nvPr/>
        </p:nvCxnSpPr>
        <p:spPr>
          <a:xfrm>
            <a:off x="8510270" y="1801495"/>
            <a:ext cx="914400" cy="914400"/>
          </a:xfrm>
          <a:prstGeom prst="straightConnector1">
            <a:avLst/>
          </a:prstGeom>
          <a:ln w="28575" cmpd="sng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流程图: 过程 2"/>
          <p:cNvSpPr/>
          <p:nvPr/>
        </p:nvSpPr>
        <p:spPr>
          <a:xfrm>
            <a:off x="9225280" y="2806065"/>
            <a:ext cx="1816100" cy="1072515"/>
          </a:xfrm>
          <a:prstGeom prst="flowChartProcess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此处是线上预定后再线上下单</a:t>
            </a: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微信图片_201908031120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20595" y="24130"/>
            <a:ext cx="3286125" cy="6809105"/>
          </a:xfrm>
          <a:prstGeom prst="rect">
            <a:avLst/>
          </a:prstGeom>
        </p:spPr>
      </p:pic>
      <p:pic>
        <p:nvPicPr>
          <p:cNvPr id="5" name="图片 4" descr="微信图片_201908031120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2970" y="24130"/>
            <a:ext cx="3171825" cy="6809740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5885815" y="3186430"/>
            <a:ext cx="979170" cy="485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244715" y="2317750"/>
            <a:ext cx="3227070" cy="1979930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线形标注 2 7"/>
          <p:cNvSpPr/>
          <p:nvPr/>
        </p:nvSpPr>
        <p:spPr>
          <a:xfrm>
            <a:off x="10973435" y="2817495"/>
            <a:ext cx="914400" cy="611505"/>
          </a:xfrm>
          <a:prstGeom prst="borderCallout2">
            <a:avLst>
              <a:gd name="adj1" fmla="val 28245"/>
              <a:gd name="adj2" fmla="val -8333"/>
              <a:gd name="adj3" fmla="val 45586"/>
              <a:gd name="adj4" fmla="val -31458"/>
              <a:gd name="adj5" fmla="val 106126"/>
              <a:gd name="adj6" fmla="val -55138"/>
            </a:avLst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变更后内容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2366010" y="2259330"/>
            <a:ext cx="2995295" cy="138112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1222375" y="269875"/>
            <a:ext cx="418782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其他地方对应调整的相关内容</a:t>
            </a:r>
            <a:endParaRPr lang="zh-CN" altLang="en-US" sz="1400"/>
          </a:p>
          <a:p>
            <a:r>
              <a:rPr lang="zh-CN" altLang="en-US" sz="1400"/>
              <a:t>进入路径：</a:t>
            </a:r>
            <a:endParaRPr lang="zh-CN" altLang="en-US" sz="1400"/>
          </a:p>
          <a:p>
            <a:r>
              <a:rPr lang="zh-CN" altLang="en-US" sz="1400"/>
              <a:t>首页的找商家</a:t>
            </a:r>
            <a:r>
              <a:rPr lang="en-US" altLang="zh-CN" sz="1400"/>
              <a:t>--</a:t>
            </a:r>
            <a:r>
              <a:rPr lang="zh-CN" altLang="en-US" sz="1400"/>
              <a:t>酒店身份</a:t>
            </a:r>
            <a:r>
              <a:rPr lang="en-US" altLang="zh-CN" sz="1400"/>
              <a:t>--</a:t>
            </a:r>
            <a:r>
              <a:rPr lang="zh-CN" altLang="en-US" sz="1400"/>
              <a:t>进入任意一个酒店界面</a:t>
            </a:r>
            <a:endParaRPr lang="zh-CN" altLang="en-US" sz="1400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602865" y="4001770"/>
            <a:ext cx="852170" cy="1358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3455035" y="3780155"/>
            <a:ext cx="16624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/>
              <a:t>“</a:t>
            </a:r>
            <a:r>
              <a:rPr lang="zh-CN" altLang="en-US" sz="1200"/>
              <a:t>特惠</a:t>
            </a:r>
            <a:r>
              <a:rPr lang="en-US" altLang="zh-CN" sz="1200"/>
              <a:t>”</a:t>
            </a:r>
            <a:r>
              <a:rPr lang="zh-CN" altLang="en-US" sz="1200"/>
              <a:t>直接删除去掉，有四个变为三个</a:t>
            </a:r>
            <a:endParaRPr lang="zh-CN" altLang="en-US" sz="1200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968625" y="4979035"/>
            <a:ext cx="3893185" cy="323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578225" y="4765040"/>
            <a:ext cx="26746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任何一个宴会厅，点击后直接跳转到右面的详情页</a:t>
            </a:r>
            <a:endParaRPr lang="zh-CN" altLang="en-US" sz="120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3370" y="1247775"/>
            <a:ext cx="1405255" cy="532955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4985" y="474345"/>
            <a:ext cx="1306830" cy="590931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6728460" y="1583055"/>
            <a:ext cx="1562735" cy="788035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endCxn id="19" idx="1"/>
          </p:cNvCxnSpPr>
          <p:nvPr/>
        </p:nvCxnSpPr>
        <p:spPr>
          <a:xfrm flipV="1">
            <a:off x="2985135" y="1977390"/>
            <a:ext cx="3743325" cy="17951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966845" y="2842260"/>
            <a:ext cx="15341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替换成右边的内容</a:t>
            </a:r>
            <a:endParaRPr lang="zh-CN" altLang="en-US" sz="1200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2976245" y="2084070"/>
            <a:ext cx="680720" cy="5600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3578225" y="1907540"/>
            <a:ext cx="11544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获取后台数据</a:t>
            </a:r>
            <a:endParaRPr lang="zh-CN" altLang="en-US" sz="1200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3595" y="1675130"/>
            <a:ext cx="10852150" cy="2964815"/>
          </a:xfrm>
        </p:spPr>
        <p:txBody>
          <a:bodyPr/>
          <a:p>
            <a:r>
              <a:rPr lang="zh-CN" altLang="en-US"/>
              <a:t>备注：以上没有标注的都是原先已经有的，不需要任何改动，本次修改的功能为</a:t>
            </a:r>
            <a:r>
              <a:rPr lang="en-US" altLang="zh-CN"/>
              <a:t>Tab</a:t>
            </a:r>
            <a:r>
              <a:t>上</a:t>
            </a:r>
            <a:r>
              <a:rPr lang="en-US" altLang="zh-CN"/>
              <a:t>“</a:t>
            </a:r>
            <a:r>
              <a:t>定婚宴</a:t>
            </a:r>
            <a:r>
              <a:rPr lang="en-US" altLang="zh-CN"/>
              <a:t>”</a:t>
            </a:r>
            <a:r>
              <a:t>的内容，该内容原先是有平台进行发布以及管理，现在改为有商家自己发布及管理，所以很多界面不太用改，主要是接口改动</a:t>
            </a:r>
            <a:br/>
            <a:br/>
            <a:br/>
            <a:r>
              <a:t>蓝湖里面的该项目名称是：婚宴融合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447</Words>
  <Application>WPS 演示</Application>
  <PresentationFormat>宽屏</PresentationFormat>
  <Paragraphs>47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Arial</vt:lpstr>
      <vt:lpstr>宋体</vt:lpstr>
      <vt:lpstr>Wingdings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备注：以上没有标注的都是原先已经有的，不需要任何改动，本次修改的功能为“定婚宴”的内容，该内容原先是有平台进行发布以及管理，现在改为有商家自己发布及管理，所以很多界面不太用改，主要是接口改动   蓝湖里面的该项目名称是：婚宴融合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坚持</cp:lastModifiedBy>
  <cp:revision>39</cp:revision>
  <dcterms:created xsi:type="dcterms:W3CDTF">2019-06-19T02:08:00Z</dcterms:created>
  <dcterms:modified xsi:type="dcterms:W3CDTF">2019-08-15T03:52:28Z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